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8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D679-3282-324C-9A08-65977D136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CC9A2-D0C2-F54C-BD7A-008C7E7DD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81A7-9B40-3D4D-B2E3-8C2167B1D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B461-614A-A945-B608-735097D0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8CA9-904D-E548-8F1B-8CB74EE9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B842-432B-4449-9DC5-E663FBB7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3D73B-E1E8-194A-BD37-CA0294A45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5409C-7347-754C-BC36-4F963AC0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8C64-CD8F-8944-BFFF-F9B15EB1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FAB4-1267-6A4A-9998-E8A18BDC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229DB-1C07-484B-AA14-ED8306A2E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103FE-DBFA-214F-806A-90AA78614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6E91-796A-F84B-9DAB-BC581DB7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354E-D83A-274E-BCC7-78B34FBA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2CC33-A902-724E-A2EA-D2CB04B9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4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161D-0054-3942-A044-3951D17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F8F05-CD2D-8C4B-B960-129F2666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6B09-2680-A242-B1A0-D0256BA0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7FF2A-695E-E040-A209-3D7FB77E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2E96-CD50-A843-8259-477E2FED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2046-7870-E34D-91F1-4D6B5F9D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67A03-9525-DC4B-ADBF-3F8DFEA63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60D86-18FA-DB46-B2FB-9EB5A788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431F-5959-7345-A819-C33238AB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875E-82D0-484D-B8B6-16B11772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9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1C4E-6DF8-F94C-8881-CF32056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6FD7-86EF-8443-AFA5-6BDF497D4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EF6B0-FD3C-844D-8CD9-840B5E699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B6875-07D0-7E4F-9641-B9429ADC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FC36-16FD-4B45-852E-91240E79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63B2-FF62-E240-9CA7-85D0A5C7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14E6-7A5C-9545-90BC-0695DE0D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212B1-69D5-8B41-AA80-FE45FE566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9EA71-F5E6-CA44-9BB8-C4223B7F1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9D8E9-509E-1D4B-951C-4F2D99E79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7EBA0-ED35-9041-9767-1CC19735B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81D44-D0EC-D744-A79E-F2AB0C96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10743-0A38-F94E-A3E6-F19C3C65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E6C9E-4B13-904B-AC78-8E86C1B1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9766-F4EC-C143-9D49-B8A806B2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E8C1A-1872-D546-9050-1836EEFF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B5379-58C9-4A4A-87A5-541B9378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D04F2-4210-5A45-BB02-50820912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2B66-101F-D941-8D20-D7F1BA69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26D63-8FAE-CC4B-81CB-5F4A4D64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146F-06CD-9A47-8FB8-C7E964E4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2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3BE6-600C-B641-8B8F-DA32F29F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F3D0-838E-4F4D-9C37-CABAE181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727A2-225B-1E46-9306-24307890D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2AF8-218F-1F4A-ADBB-0C792D79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B3470-496B-B84F-A6CB-272EF5AB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B40B3-437B-714B-B290-215D9316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FF70-BAFA-194C-B957-4DEC9DC0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9C733-50C7-DA43-883B-C59A34794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95A8-950F-C747-8C61-5B9A63115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59EEA-2EF8-C54C-916C-7EBFDD3E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3A8C3-4278-9142-A235-7CFCC8E6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345C-C2EA-C741-B408-6DC16D65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41552-9A7B-1F4A-A331-2BFF2ABB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CE35-7A4A-A940-A1A7-B2EF7C4BF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D4656-092D-3540-9A1D-65171DD54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61CB3-6D6E-544A-805D-198D4A193F49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9023C-A327-6142-AF92-50840BA34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B96D-32DA-554C-8629-0023D8D70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EE09-D1EE-C14B-8DE6-07D3D850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4C63-BFF3-A34D-938E-9E3985D91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Instrumental Ramp version 2: forced choice</a:t>
            </a:r>
            <a:br>
              <a:rPr lang="en-US" sz="3200" dirty="0"/>
            </a:br>
            <a:r>
              <a:rPr lang="en-US" sz="2000" dirty="0"/>
              <a:t>4.13.19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C63E7-9C86-B646-9FC4-67ACC6C13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40 Participants  - 30 useable</a:t>
            </a:r>
          </a:p>
        </p:txBody>
      </p:sp>
    </p:spTree>
    <p:extLst>
      <p:ext uri="{BB962C8B-B14F-4D97-AF65-F5344CB8AC3E}">
        <p14:creationId xmlns:p14="http://schemas.microsoft.com/office/powerpoint/2010/main" val="206770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3670-FF70-4D83-9923-6BC24DA9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25785" cy="658332"/>
          </a:xfrm>
        </p:spPr>
        <p:txBody>
          <a:bodyPr>
            <a:normAutofit/>
          </a:bodyPr>
          <a:lstStyle/>
          <a:p>
            <a:r>
              <a:rPr lang="en-US" sz="2000" dirty="0"/>
              <a:t>Facts about instrumentalRampV02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89F3-E0F7-4CD1-9577-A880B070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458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5 second progress bar. Alternate A and D to drive progress bar forward.</a:t>
            </a:r>
          </a:p>
          <a:p>
            <a:r>
              <a:rPr lang="en-US" sz="1400" dirty="0"/>
              <a:t>Gamble is not previewed</a:t>
            </a:r>
          </a:p>
          <a:p>
            <a:r>
              <a:rPr lang="en-US" sz="1400" dirty="0"/>
              <a:t>Gamble is offered for a 1800 </a:t>
            </a:r>
            <a:r>
              <a:rPr lang="en-US" sz="1400" dirty="0" err="1"/>
              <a:t>ms</a:t>
            </a:r>
            <a:r>
              <a:rPr lang="en-US" sz="1400" dirty="0"/>
              <a:t> window sometime during the progress bar </a:t>
            </a:r>
          </a:p>
          <a:p>
            <a:r>
              <a:rPr lang="en-US" sz="1400" dirty="0"/>
              <a:t>Gamble shows up in the center of the screen, they have to answer – up arrow to gamble, down arrow ignore. </a:t>
            </a:r>
          </a:p>
          <a:p>
            <a:r>
              <a:rPr lang="en-US" sz="1400" dirty="0"/>
              <a:t>Progress bar pauses during gamble.</a:t>
            </a:r>
          </a:p>
          <a:p>
            <a:r>
              <a:rPr lang="en-US" sz="1400" dirty="0"/>
              <a:t>At the end of the progress bar participants MUST press spacebar, to either accept sure thing or confirm gamble.</a:t>
            </a:r>
          </a:p>
        </p:txBody>
      </p:sp>
    </p:spTree>
    <p:extLst>
      <p:ext uri="{BB962C8B-B14F-4D97-AF65-F5344CB8AC3E}">
        <p14:creationId xmlns:p14="http://schemas.microsoft.com/office/powerpoint/2010/main" val="50139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3670-FF70-4D83-9923-6BC24DA9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25785" cy="658332"/>
          </a:xfrm>
        </p:spPr>
        <p:txBody>
          <a:bodyPr>
            <a:normAutofit/>
          </a:bodyPr>
          <a:lstStyle/>
          <a:p>
            <a:r>
              <a:rPr lang="en-US" sz="2000" dirty="0"/>
              <a:t>Reason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89F3-E0F7-4CD1-9577-A880B070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458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40 completed participants</a:t>
            </a:r>
          </a:p>
          <a:p>
            <a:pPr lvl="1"/>
            <a:r>
              <a:rPr lang="en-US" sz="1000" dirty="0"/>
              <a:t>6 participants had suspiciously fast RTs</a:t>
            </a:r>
          </a:p>
          <a:p>
            <a:pPr lvl="1"/>
            <a:r>
              <a:rPr lang="en-US" sz="1000" dirty="0"/>
              <a:t>4 participants ignored every trial and never gambled.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18E6F-4AFD-CD4B-95C6-363BA97A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12" y="3929522"/>
            <a:ext cx="2907926" cy="21036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B9FCB6-701B-0540-AB66-7ECD913A4CFB}"/>
              </a:ext>
            </a:extLst>
          </p:cNvPr>
          <p:cNvSpPr txBox="1">
            <a:spLocks/>
          </p:cNvSpPr>
          <p:nvPr/>
        </p:nvSpPr>
        <p:spPr>
          <a:xfrm>
            <a:off x="838200" y="6098775"/>
            <a:ext cx="3643385" cy="78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A </a:t>
            </a:r>
            <a:r>
              <a:rPr lang="en-US" sz="1000" dirty="0" err="1"/>
              <a:t>gambleDelay</a:t>
            </a:r>
            <a:r>
              <a:rPr lang="en-US" sz="1000" dirty="0"/>
              <a:t> of 0 means no gamble was offered in the trial.</a:t>
            </a:r>
          </a:p>
        </p:txBody>
      </p:sp>
    </p:spTree>
    <p:extLst>
      <p:ext uri="{BB962C8B-B14F-4D97-AF65-F5344CB8AC3E}">
        <p14:creationId xmlns:p14="http://schemas.microsoft.com/office/powerpoint/2010/main" val="135557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8BB-3D54-6A4E-8C0A-49620830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6700"/>
            <a:ext cx="3797300" cy="1131888"/>
          </a:xfrm>
        </p:spPr>
        <p:txBody>
          <a:bodyPr>
            <a:normAutofit/>
          </a:bodyPr>
          <a:lstStyle/>
          <a:p>
            <a:r>
              <a:rPr lang="en-US" sz="3200" dirty="0"/>
              <a:t>Behavioral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BEAC0-35C4-0F43-B40F-40DF3A4F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7" y="839696"/>
            <a:ext cx="3663950" cy="2589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C8E7D-CB22-BF42-9AB0-38416BAD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6" y="3824196"/>
            <a:ext cx="3663950" cy="2589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8FD7C-DCB8-A84B-A560-DBC45C7E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69" y="865188"/>
            <a:ext cx="3663950" cy="2589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F2BCB-887F-9748-AB2F-806C30645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76" y="3992660"/>
            <a:ext cx="3409950" cy="240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45D27-EFA2-8647-8744-648B9759F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45" y="666755"/>
            <a:ext cx="3631768" cy="256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DDD6B-36B9-1A4C-84C8-4A09D50D0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326" y="3624683"/>
            <a:ext cx="3930650" cy="27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6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134</Words>
  <Application>Microsoft Macintosh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Instrumental Ramp version 2: forced choice 4.13.19</vt:lpstr>
      <vt:lpstr>Facts about instrumentalRampV02</vt:lpstr>
      <vt:lpstr>Reason for attrition</vt:lpstr>
      <vt:lpstr>Behavioral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Instrumental Ramp version 2: forced choice 4.13.19</dc:title>
  <dc:creator>Microsoft Office User</dc:creator>
  <cp:lastModifiedBy>Microsoft Office User</cp:lastModifiedBy>
  <cp:revision>3</cp:revision>
  <dcterms:created xsi:type="dcterms:W3CDTF">2019-04-15T21:06:58Z</dcterms:created>
  <dcterms:modified xsi:type="dcterms:W3CDTF">2019-04-15T21:48:34Z</dcterms:modified>
</cp:coreProperties>
</file>